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ppt/authors.xml" ContentType="application/vnd.ms-powerpoint.author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
  </p:notesMasterIdLst>
  <p:handoutMasterIdLst>
    <p:handoutMasterId r:id="rId3"/>
  </p:handout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0102"/>
    <p:restoredTop sz="94609"/>
  </p:normalViewPr>
  <p:slideViewPr>
    <p:cSldViewPr snapToGrid="0">
      <p:cViewPr varScale="1">
        <p:scale>
          <a:sx n="118" d="100"/>
          <a:sy n="118" d="100"/>
        </p:scale>
        <p:origin x="784" y="208"/>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8/10/relationships/authors" Target="authors.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7/29/24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microsoft.com/office/2007/relationships/hdphoto" Target="../media/hdphoto3.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4.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microsoft.com/office/2007/relationships/hdphoto" Target="../media/hdphoto2.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a:prstGeom prst="rect">
            <a:avLst/>
          </a:prstGeo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a:prstGeom prst="rect">
            <a:avLst/>
          </a:prstGeo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a:prstGeom prst="rect">
            <a:avLst/>
          </a:prstGeo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a:prstGeom prst="rect">
            <a:avLst/>
          </a:prstGeo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prstGeom prst="rect">
            <a:avLst/>
          </a:prstGeo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a:prstGeom prst="rect">
            <a:avLst/>
          </a:prstGeo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a:prstGeom prst="rect">
            <a:avLst/>
          </a:prstGeo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prstGeom prst="rect">
            <a:avLst/>
          </a:prstGeo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prstGeom prst="rect">
            <a:avLst/>
          </a:prstGeo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a:prstGeom prst="rect">
            <a:avLst/>
          </a:prstGeo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prstGeom prst="rect">
            <a:avLst/>
          </a:prstGeo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a:prstGeom prst="rect">
            <a:avLst/>
          </a:prstGeo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a:prstGeom prst="rect">
            <a:avLst/>
          </a:prstGeo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a:prstGeom prst="rect">
            <a:avLst/>
          </a:prstGeo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82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3870689" y="629106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 name="Oval 3">
            <a:extLst>
              <a:ext uri="{FF2B5EF4-FFF2-40B4-BE49-F238E27FC236}">
                <a16:creationId xmlns:a16="http://schemas.microsoft.com/office/drawing/2014/main" id="{0F31E2C3-B972-9869-AEC6-A791DDBAFE32}"/>
              </a:ext>
              <a:ext uri="{C183D7F6-B498-43B3-948B-1728B52AA6E4}">
                <adec:decorative xmlns:adec="http://schemas.microsoft.com/office/drawing/2017/decorative" val="1"/>
              </a:ext>
            </a:extLst>
          </p:cNvPr>
          <p:cNvSpPr/>
          <p:nvPr userDrawn="1"/>
        </p:nvSpPr>
        <p:spPr>
          <a:xfrm>
            <a:off x="-516638" y="290457"/>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Oval 5">
            <a:extLst>
              <a:ext uri="{FF2B5EF4-FFF2-40B4-BE49-F238E27FC236}">
                <a16:creationId xmlns:a16="http://schemas.microsoft.com/office/drawing/2014/main" id="{FF3E00C7-DE77-4ECE-4B80-56406FAAFDA2}"/>
              </a:ext>
              <a:ext uri="{C183D7F6-B498-43B3-948B-1728B52AA6E4}">
                <adec:decorative xmlns:adec="http://schemas.microsoft.com/office/drawing/2017/decorative" val="1"/>
              </a:ext>
            </a:extLst>
          </p:cNvPr>
          <p:cNvSpPr/>
          <p:nvPr userDrawn="1"/>
        </p:nvSpPr>
        <p:spPr>
          <a:xfrm>
            <a:off x="-1437332" y="4735158"/>
            <a:ext cx="3588862" cy="3343835"/>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Oval 6">
            <a:extLst>
              <a:ext uri="{FF2B5EF4-FFF2-40B4-BE49-F238E27FC236}">
                <a16:creationId xmlns:a16="http://schemas.microsoft.com/office/drawing/2014/main" id="{EF7A6EE4-4C08-73A3-5F09-23970379A3B1}"/>
              </a:ext>
              <a:ext uri="{C183D7F6-B498-43B3-948B-1728B52AA6E4}">
                <adec:decorative xmlns:adec="http://schemas.microsoft.com/office/drawing/2017/decorative" val="1"/>
              </a:ext>
            </a:extLst>
          </p:cNvPr>
          <p:cNvSpPr/>
          <p:nvPr userDrawn="1"/>
        </p:nvSpPr>
        <p:spPr>
          <a:xfrm>
            <a:off x="10574768" y="-662782"/>
            <a:ext cx="2015574" cy="1910669"/>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80263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227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ext Placeholder 20">
            <a:extLst>
              <a:ext uri="{FF2B5EF4-FFF2-40B4-BE49-F238E27FC236}">
                <a16:creationId xmlns:a16="http://schemas.microsoft.com/office/drawing/2014/main" id="{2C6B15DA-15F3-DCB3-ADA6-119228E4287A}"/>
              </a:ext>
            </a:extLst>
          </p:cNvPr>
          <p:cNvSpPr>
            <a:spLocks noGrp="1"/>
          </p:cNvSpPr>
          <p:nvPr>
            <p:ph type="body" sz="quarter" idx="17" hasCustomPrompt="1"/>
          </p:nvPr>
        </p:nvSpPr>
        <p:spPr>
          <a:xfrm>
            <a:off x="-830948" y="-876956"/>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6" name="Text Placeholder 20">
            <a:extLst>
              <a:ext uri="{FF2B5EF4-FFF2-40B4-BE49-F238E27FC236}">
                <a16:creationId xmlns:a16="http://schemas.microsoft.com/office/drawing/2014/main" id="{31D95887-DA8A-BB51-5CD3-2CB95BF03D69}"/>
              </a:ext>
            </a:extLst>
          </p:cNvPr>
          <p:cNvSpPr>
            <a:spLocks noGrp="1"/>
          </p:cNvSpPr>
          <p:nvPr>
            <p:ph type="body" sz="quarter" idx="18"/>
          </p:nvPr>
        </p:nvSpPr>
        <p:spPr>
          <a:xfrm>
            <a:off x="-630131" y="5409224"/>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1599365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B5704EA-7A65-5CC2-D428-F28396B06208}"/>
              </a:ext>
            </a:extLst>
          </p:cNvPr>
          <p:cNvSpPr/>
          <p:nvPr userDrawn="1"/>
        </p:nvSpPr>
        <p:spPr>
          <a:xfrm>
            <a:off x="-705779" y="5065443"/>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8" name="Text Placeholder 20">
            <a:extLst>
              <a:ext uri="{FF2B5EF4-FFF2-40B4-BE49-F238E27FC236}">
                <a16:creationId xmlns:a16="http://schemas.microsoft.com/office/drawing/2014/main" id="{001EEFFB-6458-B0F0-3303-01A914E19916}"/>
              </a:ext>
            </a:extLst>
          </p:cNvPr>
          <p:cNvSpPr>
            <a:spLocks noGrp="1"/>
          </p:cNvSpPr>
          <p:nvPr>
            <p:ph type="body" sz="quarter" idx="17"/>
          </p:nvPr>
        </p:nvSpPr>
        <p:spPr>
          <a:xfrm>
            <a:off x="3756811" y="6495562"/>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
        <p:nvSpPr>
          <p:cNvPr id="9" name="Text Placeholder 20">
            <a:extLst>
              <a:ext uri="{FF2B5EF4-FFF2-40B4-BE49-F238E27FC236}">
                <a16:creationId xmlns:a16="http://schemas.microsoft.com/office/drawing/2014/main" id="{C38B9344-8926-7CB6-9AAB-C26F6F41874F}"/>
              </a:ext>
            </a:extLst>
          </p:cNvPr>
          <p:cNvSpPr>
            <a:spLocks noGrp="1"/>
          </p:cNvSpPr>
          <p:nvPr>
            <p:ph type="body" sz="quarter" idx="18"/>
          </p:nvPr>
        </p:nvSpPr>
        <p:spPr>
          <a:xfrm>
            <a:off x="-1825395" y="1058681"/>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384023177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dk1" tx1="lt1" bg2="dk2" tx2="lt2" accent1="accent1" accent2="accent2" accent3="accent3" accent4="accent4" accent5="accent5" accent6="accent6" hlink="hlink" folHlink="folHlink"/>
  <p:sldLayoutIdLst>
    <p:sldLayoutId id="2147483649" r:id="rId1"/>
    <p:sldLayoutId id="2147483652" r:id="rId2"/>
    <p:sldLayoutId id="2147483659" r:id="rId3"/>
    <p:sldLayoutId id="2147483653" r:id="rId4"/>
    <p:sldLayoutId id="2147483666" r:id="rId5"/>
    <p:sldLayoutId id="2147483651" r:id="rId6"/>
    <p:sldLayoutId id="2147483650" r:id="rId7"/>
    <p:sldLayoutId id="2147483668" r:id="rId8"/>
    <p:sldLayoutId id="2147483665" r:id="rId9"/>
    <p:sldLayoutId id="2147483654" r:id="rId10"/>
    <p:sldLayoutId id="2147483658" r:id="rId11"/>
    <p:sldLayoutId id="2147483655" r:id="rId12"/>
    <p:sldLayoutId id="2147483656" r:id="rId13"/>
    <p:sldLayoutId id="2147483657" r:id="rId14"/>
    <p:sldLayoutId id="2147483664" r:id="rId15"/>
    <p:sldLayoutId id="2147483663" r:id="rId16"/>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01.06.2025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Yet Not I But Through Christ In Me</a:t>
            </a:r>
            <a:br/>
            <a:r>
              <a:t>A thousand hallelujahs</a:t>
            </a:r>
            <a:br/>
            <a:r>
              <a:t>Who am I</a:t>
            </a:r>
            <a:br/>
            <a:r>
              <a:t>1 Kings 3:5-15</a:t>
            </a:r>
            <a:br/>
            <a:r>
              <a:t>Xavier Lakshmanan</a:t>
            </a:r>
            <a:br/>
            <a:r>
              <a:t>Solomon:</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sin has been defeated</a:t>
            </a:r>
          </a:p>
          <a:p>
            <a:pPr algn="ctr">
              <a:defRPr sz="3300" b="0"/>
            </a:pPr>
            <a:r>
              <a:t>Jesus now and ever is my plea</a:t>
            </a:r>
          </a:p>
          <a:p>
            <a:pPr algn="ctr">
              <a:defRPr sz="3300" b="0"/>
            </a:pPr>
            <a:r>
              <a:t>All the chains are released, I can sing "I am free"</a:t>
            </a:r>
          </a:p>
          <a:p>
            <a:pPr algn="ctr">
              <a:defRPr sz="3300" b="0"/>
            </a:pPr>
            <a:r>
              <a:t>Yet not I, but through Christ in me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every breath, I long to follow Jesus</a:t>
            </a:r>
          </a:p>
          <a:p>
            <a:pPr algn="ctr">
              <a:defRPr sz="3300" b="0"/>
            </a:pPr>
            <a:r>
              <a:t>For He has said that He will bring me home</a:t>
            </a:r>
          </a:p>
          <a:p>
            <a:pPr algn="ctr">
              <a:defRPr sz="3300" b="0"/>
            </a:pPr>
            <a:r>
              <a:t>And day by day, I know He will renew me</a:t>
            </a:r>
          </a:p>
          <a:p>
            <a:pPr algn="ctr">
              <a:defRPr sz="3300" b="0"/>
            </a:pPr>
            <a:r>
              <a:t>Until I stand with joy before the throne</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All the glory evermore to Him</a:t>
            </a:r>
          </a:p>
          <a:p>
            <a:pPr algn="ctr">
              <a:defRPr sz="3300" b="0"/>
            </a:pPr>
            <a:r>
              <a:t>When the race is complete, still my lips shall repeat</a:t>
            </a:r>
          </a:p>
          <a:p>
            <a:pPr algn="ctr">
              <a:defRPr sz="3300" b="0"/>
            </a:pPr>
            <a:r>
              <a:t>"Yet not I, but through Christ in me"</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the race is complete, still my lips shall repeat</a:t>
            </a:r>
          </a:p>
          <a:p>
            <a:pPr algn="ctr">
              <a:defRPr sz="3300" b="0"/>
            </a:pPr>
            <a:r>
              <a:t>"Yet not I, but through Christ in me"</a:t>
            </a:r>
          </a:p>
          <a:p>
            <a:pPr algn="ctr">
              <a:defRPr sz="3300" b="0"/>
            </a:pPr>
            <a:r>
              <a:t>"Yet not I, but through Christ in me"</a:t>
            </a:r>
          </a:p>
          <a:p>
            <a:pPr algn="ctr">
              <a:defRPr sz="3300" b="0"/>
            </a:pPr>
            <a:r>
              <a:t>"Yet not I, but through Christ in me"</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 Thousand Hallelujahs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else would rocks cry out to worship?</a:t>
            </a:r>
          </a:p>
          <a:p>
            <a:pPr algn="ctr">
              <a:defRPr sz="3300" b="0"/>
            </a:pPr>
            <a:r>
              <a:t>Whose glory taught the stars to shine?</a:t>
            </a:r>
          </a:p>
          <a:p>
            <a:pPr algn="ctr">
              <a:defRPr sz="3300" b="0"/>
            </a:pPr>
            <a:r>
              <a:t>Perhaps creation longs to have the words to sing</a:t>
            </a:r>
          </a:p>
          <a:p>
            <a:pPr algn="ctr">
              <a:defRPr sz="3300" b="0"/>
            </a:pPr>
            <a:r>
              <a:t>But this joy is mine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a thousand hallelujahs</a:t>
            </a:r>
          </a:p>
          <a:p>
            <a:pPr algn="ctr">
              <a:defRPr sz="3300" b="0"/>
            </a:pPr>
            <a:r>
              <a:t>We magnify Your name</a:t>
            </a:r>
          </a:p>
          <a:p>
            <a:pPr algn="ctr">
              <a:defRPr sz="3300" b="0"/>
            </a:pPr>
            <a:r>
              <a:t>You alone deserve the glory</a:t>
            </a:r>
          </a:p>
          <a:p>
            <a:pPr algn="ctr">
              <a:defRPr sz="3300" b="0"/>
            </a:pPr>
            <a:r>
              <a:t>The honor and the praise</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Jesus</a:t>
            </a:r>
          </a:p>
          <a:p>
            <a:pPr algn="ctr">
              <a:defRPr sz="3300" b="0"/>
            </a:pPr>
            <a:r>
              <a:t>This song is forever Yours</a:t>
            </a:r>
          </a:p>
          <a:p>
            <a:pPr algn="ctr">
              <a:defRPr sz="3300" b="0"/>
            </a:pPr>
            <a:r>
              <a:t>A thousand hallelujahs</a:t>
            </a:r>
          </a:p>
          <a:p>
            <a:pPr algn="ctr">
              <a:defRPr sz="3300" b="0"/>
            </a:pPr>
            <a:r>
              <a:t>And a thousand more</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else would die for our redemption?</a:t>
            </a:r>
          </a:p>
          <a:p>
            <a:pPr algn="ctr">
              <a:defRPr sz="3300" b="0"/>
            </a:pPr>
            <a:r>
              <a:t>Whose resurrection means I’ll rise?</a:t>
            </a:r>
          </a:p>
          <a:p>
            <a:pPr algn="ctr">
              <a:defRPr sz="3300" b="0"/>
            </a:pPr>
            <a:r>
              <a:t>There isn’t time enough to sing of all You’ve done</a:t>
            </a:r>
          </a:p>
          <a:p>
            <a:pPr algn="ctr">
              <a:defRPr sz="3300" b="0"/>
            </a:pPr>
            <a:r>
              <a:t>But I have eternity to try</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a thousand hallelujahs</a:t>
            </a:r>
          </a:p>
          <a:p>
            <a:pPr algn="ctr">
              <a:defRPr sz="3300" b="0"/>
            </a:pPr>
            <a:r>
              <a:t>We magnify Your name</a:t>
            </a:r>
          </a:p>
          <a:p>
            <a:pPr algn="ctr">
              <a:defRPr sz="3300" b="0"/>
            </a:pPr>
            <a:r>
              <a:t>You alone deserve the glory</a:t>
            </a:r>
          </a:p>
          <a:p>
            <a:pPr algn="ctr">
              <a:defRPr sz="3300" b="0"/>
            </a:pPr>
            <a:r>
              <a:t>The honor and the praise</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Jesus</a:t>
            </a:r>
          </a:p>
          <a:p>
            <a:pPr algn="ctr">
              <a:defRPr sz="3300" b="0"/>
            </a:pPr>
            <a:r>
              <a:t>This song is forever Yours</a:t>
            </a:r>
          </a:p>
          <a:p>
            <a:pPr algn="ctr">
              <a:defRPr sz="3300" b="0"/>
            </a:pPr>
            <a:r>
              <a:t>A thousand hallelujahs</a:t>
            </a:r>
          </a:p>
          <a:p>
            <a:pPr algn="ctr">
              <a:defRPr sz="3300" b="0"/>
            </a:pPr>
            <a:r>
              <a:t>And a thousand more</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to the Lord</a:t>
            </a:r>
          </a:p>
          <a:p>
            <a:pPr algn="ctr">
              <a:defRPr sz="3300" b="0"/>
            </a:pPr>
            <a:r>
              <a:t>To the lamb</a:t>
            </a:r>
          </a:p>
          <a:p>
            <a:pPr algn="ctr">
              <a:defRPr sz="3300" b="0"/>
            </a:pPr>
            <a:r>
              <a:t>To the King of Heaven</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for He rose</a:t>
            </a:r>
          </a:p>
          <a:p>
            <a:pPr algn="ctr">
              <a:defRPr sz="3300" b="0"/>
            </a:pPr>
            <a:r>
              <a:t>Now He reigns</a:t>
            </a:r>
          </a:p>
          <a:p>
            <a:pPr algn="ctr">
              <a:defRPr sz="3300" b="0"/>
            </a:pPr>
            <a:r>
              <a:t>We will sing forever</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to the Lord</a:t>
            </a:r>
          </a:p>
          <a:p>
            <a:pPr algn="ctr">
              <a:defRPr sz="3300" b="0"/>
            </a:pPr>
            <a:r>
              <a:t>To the lamb</a:t>
            </a:r>
          </a:p>
          <a:p>
            <a:pPr algn="ctr">
              <a:defRPr sz="3300" b="0"/>
            </a:pPr>
            <a:r>
              <a:t>To the King of Heaven</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for He rose</a:t>
            </a:r>
          </a:p>
          <a:p>
            <a:pPr algn="ctr">
              <a:defRPr sz="3300" b="0"/>
            </a:pPr>
            <a:r>
              <a:t>Now He reigns</a:t>
            </a:r>
          </a:p>
          <a:p>
            <a:pPr algn="ctr">
              <a:defRPr sz="3300" b="0"/>
            </a:pPr>
            <a:r>
              <a:t>We will sing forever</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a thousand hallelujahs</a:t>
            </a:r>
          </a:p>
          <a:p>
            <a:pPr algn="ctr">
              <a:defRPr sz="3300" b="0"/>
            </a:pPr>
            <a:r>
              <a:t>We magnify Your name</a:t>
            </a:r>
          </a:p>
          <a:p>
            <a:pPr algn="ctr">
              <a:defRPr sz="3300" b="0"/>
            </a:pPr>
            <a:r>
              <a:t>You alone deserve the glory</a:t>
            </a:r>
          </a:p>
          <a:p>
            <a:pPr algn="ctr">
              <a:defRPr sz="3300" b="0"/>
            </a:pPr>
            <a:r>
              <a:t>The honor and the praise</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Jesus</a:t>
            </a:r>
          </a:p>
          <a:p>
            <a:pPr algn="ctr">
              <a:defRPr sz="3300" b="0"/>
            </a:pPr>
            <a:r>
              <a:t>This song is forever Yours</a:t>
            </a:r>
          </a:p>
          <a:p>
            <a:pPr algn="ctr">
              <a:defRPr sz="3300" b="0"/>
            </a:pPr>
            <a:r>
              <a:t>A thousand hallelujahs</a:t>
            </a:r>
          </a:p>
          <a:p>
            <a:pPr algn="ctr">
              <a:defRPr sz="3300" b="0"/>
            </a:pPr>
            <a:r>
              <a:t>And a thousand more</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to the Lord</a:t>
            </a:r>
          </a:p>
          <a:p>
            <a:pPr algn="ctr">
              <a:defRPr sz="3300" b="0"/>
            </a:pPr>
            <a:r>
              <a:t>To the lamb</a:t>
            </a:r>
          </a:p>
          <a:p>
            <a:pPr algn="ctr">
              <a:defRPr sz="3300" b="0"/>
            </a:pPr>
            <a:r>
              <a:t>To the King of Heaven</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Praise for He rose</a:t>
            </a:r>
          </a:p>
          <a:p>
            <a:pPr algn="ctr">
              <a:defRPr sz="3300" b="0"/>
            </a:pPr>
            <a:r>
              <a:t>Now He reigns</a:t>
            </a:r>
          </a:p>
          <a:p>
            <a:pPr algn="ctr">
              <a:defRPr sz="3300" b="0"/>
            </a:pPr>
            <a:r>
              <a:t>We will sing forever</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With a thousand hallelujahs</a:t>
            </a:r>
          </a:p>
          <a:p>
            <a:pPr algn="ctr">
              <a:defRPr sz="3300" b="0"/>
            </a:pPr>
            <a:r>
              <a:t>We magnify Your name</a:t>
            </a:r>
          </a:p>
          <a:p>
            <a:pPr algn="ctr">
              <a:defRPr sz="3300" b="0"/>
            </a:pPr>
            <a:r>
              <a:t>You alone deserve the glory</a:t>
            </a:r>
          </a:p>
          <a:p>
            <a:pPr algn="ctr">
              <a:defRPr sz="3300" b="0"/>
            </a:pPr>
            <a:r>
              <a:t>The honor and the praise</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Phon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Lord Jesus</a:t>
            </a:r>
          </a:p>
          <a:p>
            <a:pPr algn="ctr">
              <a:defRPr sz="3300" b="0"/>
            </a:pPr>
            <a:r>
              <a:t>This song is forever Yours</a:t>
            </a:r>
          </a:p>
          <a:p>
            <a:pPr algn="ctr">
              <a:defRPr sz="3300" b="0"/>
            </a:pPr>
            <a:r>
              <a:t>A thousand hallelujahs</a:t>
            </a:r>
          </a:p>
          <a:p>
            <a:pPr algn="ctr">
              <a:defRPr sz="3300" b="0"/>
            </a:pPr>
            <a:r>
              <a:t>And a thousand more</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Who Am I</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am I, that the Lord of all the earth</a:t>
            </a:r>
          </a:p>
          <a:p>
            <a:pPr algn="ctr">
              <a:defRPr sz="3300" b="0"/>
            </a:pPr>
            <a:r>
              <a:t>Would care to know my name</a:t>
            </a:r>
          </a:p>
          <a:p>
            <a:pPr algn="ctr">
              <a:defRPr sz="3300" b="0"/>
            </a:pPr>
            <a:r>
              <a:t>Would care to feel my hurt?</a:t>
            </a:r>
          </a:p>
          <a:p>
            <a:pPr algn="ctr">
              <a:defRPr sz="3300" b="0"/>
            </a:pP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am I, that the Bright and Morning Star</a:t>
            </a:r>
          </a:p>
          <a:p>
            <a:pPr algn="ctr">
              <a:defRPr sz="3300" b="0"/>
            </a:pPr>
            <a:r>
              <a:t>Would choose to light the way</a:t>
            </a:r>
          </a:p>
          <a:p>
            <a:pPr algn="ctr">
              <a:defRPr sz="3300" b="0"/>
            </a:pPr>
            <a:r>
              <a:t>For my ever wandering heart?</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Not because of who I am</a:t>
            </a:r>
          </a:p>
          <a:p>
            <a:pPr algn="ctr">
              <a:defRPr sz="3300" b="0"/>
            </a:pPr>
            <a:r>
              <a:t>But because of what You've done</a:t>
            </a:r>
          </a:p>
          <a:p>
            <a:pPr algn="ctr">
              <a:defRPr sz="3300" b="0"/>
            </a:pPr>
            <a:r>
              <a:t>Not because of what I've done</a:t>
            </a:r>
          </a:p>
          <a:p>
            <a:pPr algn="ctr">
              <a:defRPr sz="3300" b="0"/>
            </a:pPr>
            <a:r>
              <a:t>But because of who You are</a:t>
            </a:r>
          </a:p>
          <a:p>
            <a:pPr algn="ctr">
              <a:defRPr sz="33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am a flower quickly fading</a:t>
            </a:r>
          </a:p>
          <a:p>
            <a:pPr algn="ctr">
              <a:defRPr sz="3300" b="0"/>
            </a:pPr>
            <a:r>
              <a:t>Here today and gone tomorrow</a:t>
            </a:r>
          </a:p>
          <a:p>
            <a:pPr algn="ctr">
              <a:defRPr sz="3300" b="0"/>
            </a:pPr>
            <a:r>
              <a:t>A wave tossed in the ocean</a:t>
            </a:r>
          </a:p>
          <a:p>
            <a:pPr algn="ctr">
              <a:defRPr sz="3300" b="0"/>
            </a:pPr>
            <a:r>
              <a:t>A vapor in the wind</a:t>
            </a:r>
          </a:p>
          <a:p>
            <a:pPr algn="ctr">
              <a:defRPr sz="33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Still, You hear me when I'm calling</a:t>
            </a:r>
          </a:p>
          <a:p>
            <a:pPr algn="ctr">
              <a:defRPr sz="3300" b="0"/>
            </a:pPr>
            <a:r>
              <a:t>Lord, You catch me when I'm falling</a:t>
            </a:r>
          </a:p>
          <a:p>
            <a:pPr algn="ctr">
              <a:defRPr sz="3300" b="0"/>
            </a:pPr>
            <a:r>
              <a:t>And You've told me who I am</a:t>
            </a:r>
          </a:p>
          <a:p>
            <a:pPr algn="ctr">
              <a:defRPr sz="3300" b="0"/>
            </a:pPr>
            <a:r>
              <a:t>I am Yours, I am Yours</a:t>
            </a:r>
          </a:p>
          <a:p>
            <a:pPr algn="ctr">
              <a:defRPr sz="33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am I, that the eyes that see my sin</a:t>
            </a:r>
          </a:p>
          <a:p>
            <a:pPr algn="ctr">
              <a:defRPr sz="3300" b="0"/>
            </a:pPr>
            <a:r>
              <a:t>Would look on me with love</a:t>
            </a:r>
          </a:p>
          <a:p>
            <a:pPr algn="ctr">
              <a:defRPr sz="3300" b="0"/>
            </a:pPr>
            <a:r>
              <a:t>And watch me rise again?</a:t>
            </a:r>
          </a:p>
          <a:p>
            <a:pPr algn="ctr">
              <a:defRPr sz="3300" b="0"/>
            </a:pPr>
          </a:p>
          <a:p>
            <a:pPr algn="ctr">
              <a:defRPr sz="33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 am I, that the voice that calmed the sea</a:t>
            </a:r>
          </a:p>
          <a:p>
            <a:pPr algn="ctr">
              <a:defRPr sz="3300" b="0"/>
            </a:pPr>
            <a:r>
              <a:t>Would call out through the rain</a:t>
            </a:r>
          </a:p>
          <a:p>
            <a:pPr algn="ctr">
              <a:defRPr sz="3300" b="0"/>
            </a:pPr>
            <a:r>
              <a:t>And calm the storm in me?</a:t>
            </a:r>
          </a:p>
          <a:p>
            <a:pPr algn="ctr">
              <a:defRPr sz="33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Not because of who I am</a:t>
            </a:r>
          </a:p>
          <a:p>
            <a:pPr algn="ctr">
              <a:defRPr sz="3300" b="0"/>
            </a:pPr>
            <a:r>
              <a:t>But because of what You've done</a:t>
            </a:r>
          </a:p>
          <a:p>
            <a:pPr algn="ctr">
              <a:defRPr sz="3300" b="0"/>
            </a:pPr>
            <a:r>
              <a:t>Not because of what I've done</a:t>
            </a:r>
          </a:p>
          <a:p>
            <a:pPr algn="ctr">
              <a:defRPr sz="3300" b="0"/>
            </a:pPr>
            <a:r>
              <a:t>But because of who You are</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Yet Not I But Through Christ In 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am a flower quickly fading</a:t>
            </a:r>
          </a:p>
          <a:p>
            <a:pPr algn="ctr">
              <a:defRPr sz="3300" b="0"/>
            </a:pPr>
            <a:r>
              <a:t>Here today and gone tomorrow</a:t>
            </a:r>
          </a:p>
          <a:p>
            <a:pPr algn="ctr">
              <a:defRPr sz="3300" b="0"/>
            </a:pPr>
            <a:r>
              <a:t>A wave tossed in the ocean</a:t>
            </a:r>
          </a:p>
          <a:p>
            <a:pPr algn="ctr">
              <a:defRPr sz="3300" b="0"/>
            </a:pPr>
            <a:r>
              <a:t>A vapor in the wind</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Still, You hear me when I'm calling</a:t>
            </a:r>
          </a:p>
          <a:p>
            <a:pPr algn="ctr">
              <a:defRPr sz="3300" b="0"/>
            </a:pPr>
            <a:r>
              <a:t>Lord, You catch me when I'm falling</a:t>
            </a:r>
          </a:p>
          <a:p>
            <a:pPr algn="ctr">
              <a:defRPr sz="3300" b="0"/>
            </a:pPr>
            <a:r>
              <a:t>And You've told me who I am</a:t>
            </a:r>
          </a:p>
          <a:p>
            <a:pPr algn="ctr">
              <a:defRPr sz="3300" b="0"/>
            </a:pPr>
            <a:r>
              <a:t>I am Yours</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Not because of who I am</a:t>
            </a:r>
          </a:p>
          <a:p>
            <a:pPr algn="ctr">
              <a:defRPr sz="3300" b="0"/>
            </a:pPr>
            <a:r>
              <a:t>But because of what You've done</a:t>
            </a:r>
          </a:p>
          <a:p>
            <a:pPr algn="ctr">
              <a:defRPr sz="3300" b="0"/>
            </a:pPr>
            <a:r>
              <a:t>Not because of what I've done</a:t>
            </a:r>
          </a:p>
          <a:p>
            <a:pPr algn="ctr">
              <a:defRPr sz="3300" b="0"/>
            </a:pPr>
            <a:r>
              <a:t>But because of who You are</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am a flower quickly fading</a:t>
            </a:r>
          </a:p>
          <a:p>
            <a:pPr algn="ctr">
              <a:defRPr sz="3300" b="0"/>
            </a:pPr>
            <a:r>
              <a:t>Here today and gone tomorrow</a:t>
            </a:r>
          </a:p>
          <a:p>
            <a:pPr algn="ctr">
              <a:defRPr sz="3300" b="0"/>
            </a:pPr>
            <a:r>
              <a:t>A wave tossed in the ocean</a:t>
            </a:r>
          </a:p>
          <a:p>
            <a:pPr algn="ctr">
              <a:defRPr sz="3300" b="0"/>
            </a:pPr>
            <a:r>
              <a:t>A vapor in the wind</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Still, You hear me when I'm calling</a:t>
            </a:r>
          </a:p>
          <a:p>
            <a:pPr algn="ctr">
              <a:defRPr sz="3300" b="0"/>
            </a:pPr>
            <a:r>
              <a:t>Lord, You catch me when I'm falling</a:t>
            </a:r>
          </a:p>
          <a:p>
            <a:pPr algn="ctr">
              <a:defRPr sz="3300" b="0"/>
            </a:pPr>
            <a:r>
              <a:t>You told me who I am</a:t>
            </a:r>
          </a:p>
          <a:p>
            <a:pPr algn="ctr">
              <a:defRPr sz="3300" b="0"/>
            </a:pPr>
            <a:r>
              <a:t>I am Yours, I am Yours, I am Yours</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Whom shall I fear? Whom shall I fear?</a:t>
            </a:r>
          </a:p>
          <a:p>
            <a:pPr algn="ctr">
              <a:defRPr sz="3300" b="0"/>
            </a:pPr>
            <a:r>
              <a:t>'Cause I am Yours, I am Yours</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Holy Communion</a:t>
            </a:r>
          </a:p>
        </p:txBody>
      </p:sp>
      <p:pic>
        <p:nvPicPr>
          <p:cNvPr id="3" name="Picture 2" descr="Communion.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⁵ At Gibeon the Lord appeared to Solomon during the night in a dream, and God said, “Ask for whatever you want me to give you.” </a:t>
            </a:r>
          </a:p>
          <a:p>
            <a:pPr algn="ctr">
              <a:defRPr sz="3200" b="0"/>
            </a:pPr>
            <a:r>
              <a:t>⁶ Solomon answered, “You have shown great kindness to your servant, my father David, because he was faithful to you and righteous and upright in heart. You have continued this great kindness to him and have given him a son to sit on his throne this very day. </a:t>
            </a:r>
          </a:p>
          <a:p>
            <a:pPr algn="ctr">
              <a:defRPr sz="32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⁷ “Now, Lord my God, you have made your servant king in place of my father David. But I am only a little child and do not know how to carry out my duties. ⁸ Your servant is here among the people you have chosen, a great people, too numerous to count or number. </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What gift of grace is Jesus, my Redeemer</a:t>
            </a:r>
          </a:p>
          <a:p>
            <a:pPr algn="ctr">
              <a:defRPr sz="3300" b="0"/>
            </a:pPr>
            <a:r>
              <a:t>There is no more for heaven now to give</a:t>
            </a:r>
          </a:p>
          <a:p>
            <a:pPr algn="ctr">
              <a:defRPr sz="3300" b="0"/>
            </a:pPr>
            <a:r>
              <a:t>He is my joy, my righteousness and freedom</a:t>
            </a:r>
          </a:p>
          <a:p>
            <a:pPr algn="ctr">
              <a:defRPr sz="3300" b="0"/>
            </a:pPr>
            <a:r>
              <a:t>My steadfast love, my deep and boundless peace</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⁹ So give your servant a discerning heart to govern your people and to distinguish between right and wrong. For who is able to govern this great people of yours?” </a:t>
            </a:r>
          </a:p>
          <a:p>
            <a:pPr algn="ctr">
              <a:defRPr sz="3200" b="0"/>
            </a:pPr>
            <a:r>
              <a:t>¹⁰ The Lord was pleased that Solomon had asked for this. </a:t>
            </a: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¹¹ So God said to him, “Since you have asked for this and not for long life or wealth for yourself, nor have asked for the death of your enemies but for discernment in administering justice, ¹² I will do what you have asked. I will give you a wise and discerning heart, so that there will never have been anyone like you, nor will there ever be. </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¹³ Moreover, I will give you what you have not asked for—both wealth and honor—so that in your lifetime you will have no equal among kings. ¹⁴ And if you walk in obedience to me and keep my decrees and commands as David your father did, I will give you a long life.” </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1 Kings 3:5-15</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Then Solomon awoke—and he realized it had been a dream.</a:t>
            </a:r>
          </a:p>
          <a:p>
            <a:pPr algn="ctr">
              <a:defRPr sz="3200" b="0"/>
            </a:pPr>
            <a:r>
              <a:t>He returned to Jerusalem, stood before the ark of the Lord’s covenant and sacrificed burnt offerings and fellowship offerings. Then he gave a feast for all his court.</a:t>
            </a: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Mingle time!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hope is only Jesus</a:t>
            </a:r>
          </a:p>
          <a:p>
            <a:pPr algn="ctr">
              <a:defRPr sz="3300" b="0"/>
            </a:pPr>
            <a:r>
              <a:t>For my life is wholly bound to His</a:t>
            </a:r>
          </a:p>
          <a:p>
            <a:pPr algn="ctr">
              <a:defRPr sz="3300" b="0"/>
            </a:pPr>
            <a:r>
              <a:t>Oh how strange and divine, I can sing "All is mine"</a:t>
            </a:r>
          </a:p>
          <a:p>
            <a:pPr algn="ctr">
              <a:defRPr sz="3300" b="0"/>
            </a:pPr>
            <a:r>
              <a:t>Yet not I, but through Christ in me</a:t>
            </a:r>
          </a:p>
          <a:p>
            <a:pPr algn="ctr">
              <a:defRPr sz="33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night is dark but I am not forsaken</a:t>
            </a:r>
          </a:p>
          <a:p>
            <a:pPr algn="ctr">
              <a:defRPr sz="3300" b="0"/>
            </a:pPr>
            <a:r>
              <a:t>For by my side, the Savior He will stay</a:t>
            </a:r>
          </a:p>
          <a:p>
            <a:pPr algn="ctr">
              <a:defRPr sz="3300" b="0"/>
            </a:pPr>
            <a:r>
              <a:t>I labour on in weakness and rejoicing</a:t>
            </a:r>
          </a:p>
          <a:p>
            <a:pPr algn="ctr">
              <a:defRPr sz="3300" b="0"/>
            </a:pPr>
            <a:r>
              <a:t>For in my need, His power is displayed</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To this I hold, my Shepherd will defend me</a:t>
            </a:r>
          </a:p>
          <a:p>
            <a:pPr algn="ctr">
              <a:defRPr sz="3300" b="0"/>
            </a:pPr>
            <a:r>
              <a:t>Through the deepest valley He will lead</a:t>
            </a:r>
          </a:p>
          <a:p>
            <a:pPr algn="ctr">
              <a:defRPr sz="3300" b="0"/>
            </a:pPr>
            <a:r>
              <a:t>Oh the night has been won and I shall overcome</a:t>
            </a:r>
          </a:p>
          <a:p>
            <a:pPr algn="ctr">
              <a:defRPr sz="3300" b="0"/>
            </a:pPr>
            <a:r>
              <a:t>Yet not I, but through Christ in me</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 fate I dread, I know I am forgiven</a:t>
            </a:r>
          </a:p>
          <a:p>
            <a:pPr algn="ctr">
              <a:defRPr sz="3300" b="0"/>
            </a:pPr>
            <a:r>
              <a:t>The future sure, the price it has been paid</a:t>
            </a:r>
          </a:p>
          <a:p>
            <a:pPr algn="ctr">
              <a:defRPr sz="3300" b="0"/>
            </a:pPr>
            <a:r>
              <a:t>For Jesus bled and suffered for my pardon</a:t>
            </a:r>
          </a:p>
          <a:p>
            <a:pPr algn="ctr">
              <a:defRPr sz="3300" b="0"/>
            </a:pPr>
            <a:r>
              <a:t>And He was raised to overthrow the grave</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4">
      <a:dk1>
        <a:srgbClr val="7B0000"/>
      </a:dk1>
      <a:lt1>
        <a:srgbClr val="FFBC94"/>
      </a:lt1>
      <a:dk2>
        <a:srgbClr val="005700"/>
      </a:dk2>
      <a:lt2>
        <a:srgbClr val="71E972"/>
      </a:lt2>
      <a:accent1>
        <a:srgbClr val="FA7856"/>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TM34357351</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Arial</vt:lpstr>
      <vt:lpstr>Arial Black</vt:lpstr>
      <vt:lpstr>Avenir Next LT Pro</vt:lpstr>
      <vt:lpstr>Calibri</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2022-06-22T01:10:31Z</dcterms:created>
  <dcterms:modified xsi:type="dcterms:W3CDTF">2024-07-29T05:07:12Z</dcterms:modified>
</cp:coreProperties>
</file>